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28.6.2022.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PAMTIMO U SVIBNJU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899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U 3.b svibanj je toliko toga donio da nam je teško izdvojiti </a:t>
            </a:r>
            <a:endParaRPr lang="hr-HR" dirty="0"/>
          </a:p>
        </p:txBody>
      </p:sp>
      <p:pic>
        <p:nvPicPr>
          <p:cNvPr id="1026" name="Picture 2" descr="C:\Users\Pedagog\Desktop\memorabilije\svibanj\20220610_0932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2306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</Words>
  <Application>Microsoft Office PowerPoint</Application>
  <PresentationFormat>Prikaz na zaslonu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Office tema</vt:lpstr>
      <vt:lpstr>PAMTIMO U SVIBNJU</vt:lpstr>
      <vt:lpstr>U 3.b svibanj je toliko toga donio da nam je teško izdvojiti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PAMTIMO U SVIBNJU</dc:title>
  <dc:creator>Pedagog</dc:creator>
  <cp:lastModifiedBy>Pedagog</cp:lastModifiedBy>
  <cp:revision>2</cp:revision>
  <dcterms:created xsi:type="dcterms:W3CDTF">2022-06-28T05:55:34Z</dcterms:created>
  <dcterms:modified xsi:type="dcterms:W3CDTF">2022-06-28T06:13:49Z</dcterms:modified>
</cp:coreProperties>
</file>