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1" r:id="rId4"/>
    <p:sldId id="276" r:id="rId5"/>
    <p:sldId id="277" r:id="rId6"/>
    <p:sldId id="279" r:id="rId7"/>
    <p:sldId id="278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9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1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0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9"/>
            <a:ext cx="777287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7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6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8"/>
            <a:ext cx="7773338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9"/>
            <a:ext cx="382952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9"/>
            <a:ext cx="382905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8"/>
            <a:ext cx="7773338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3" y="3051023"/>
            <a:ext cx="3829520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5" y="3051023"/>
            <a:ext cx="382905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4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8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3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9" y="609611"/>
            <a:ext cx="4650122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6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6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7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3286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3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60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7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1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80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74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3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80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6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7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7" y="294336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6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6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6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6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6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9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9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2" y="478108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6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9"/>
            <a:ext cx="7773339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6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60961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12"/>
            <a:ext cx="5744043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3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9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 defTabSz="457200"/>
              <a:t>5/6/2022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6" y="588328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4" y="588328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0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PAMTIMO U SIJEČNJU 2022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8.a-</a:t>
            </a:r>
            <a:r>
              <a:rPr lang="hr-HR" dirty="0"/>
              <a:t> </a:t>
            </a:r>
            <a:r>
              <a:rPr lang="hr-HR" sz="3100" dirty="0"/>
              <a:t>TERENSKA NASTAVA POVIJESTI</a:t>
            </a:r>
            <a:br>
              <a:rPr lang="hr-HR" sz="3100" dirty="0"/>
            </a:br>
            <a:r>
              <a:rPr lang="hr-HR" sz="3100" dirty="0"/>
              <a:t>VUKOVAR, 20.1.2022</a:t>
            </a:r>
          </a:p>
        </p:txBody>
      </p:sp>
      <p:pic>
        <p:nvPicPr>
          <p:cNvPr id="4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03334"/>
            <a:ext cx="3024336" cy="20125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27"/>
            <a:ext cx="2520280" cy="18902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717032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4.A – Naša Renata - </a:t>
            </a:r>
            <a:r>
              <a:rPr lang="hr-HR" dirty="0" err="1" smtClean="0"/>
              <a:t>Memorabilija</a:t>
            </a:r>
            <a:r>
              <a:rPr lang="hr-HR" dirty="0" smtClean="0"/>
              <a:t> siječnja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Igra šah od svoje četvrte godine i do sada je bila uspješna:</a:t>
            </a:r>
          </a:p>
          <a:p>
            <a:r>
              <a:rPr lang="hr-HR" dirty="0" smtClean="0"/>
              <a:t>-2019. postala </a:t>
            </a:r>
            <a:r>
              <a:rPr lang="hr-HR" b="1" dirty="0" smtClean="0"/>
              <a:t>državna prvakinja </a:t>
            </a:r>
            <a:r>
              <a:rPr lang="hr-HR" dirty="0" smtClean="0"/>
              <a:t>u svojoj kategoriji na natjecanju u Trogiru; </a:t>
            </a:r>
            <a:r>
              <a:rPr lang="hr-HR" smtClean="0"/>
              <a:t>nakon toga, </a:t>
            </a:r>
            <a:r>
              <a:rPr lang="hr-HR" dirty="0" smtClean="0"/>
              <a:t>natjecanja su bila prekinuta zbog korone</a:t>
            </a:r>
          </a:p>
          <a:p>
            <a:r>
              <a:rPr lang="hr-HR" dirty="0" smtClean="0"/>
              <a:t>29. 01. 2022. – u kategoriji djevojčica do 10 godina na natjecanju  </a:t>
            </a:r>
            <a:r>
              <a:rPr lang="hr-HR" i="1" dirty="0" smtClean="0"/>
              <a:t>Mala </a:t>
            </a:r>
            <a:r>
              <a:rPr lang="hr-HR" i="1" dirty="0" err="1" smtClean="0"/>
              <a:t>Artemida</a:t>
            </a:r>
            <a:r>
              <a:rPr lang="hr-HR" i="1" dirty="0" smtClean="0"/>
              <a:t> </a:t>
            </a:r>
            <a:r>
              <a:rPr lang="hr-HR" dirty="0" smtClean="0"/>
              <a:t>u Crikvenici osvojila je </a:t>
            </a:r>
            <a:r>
              <a:rPr lang="hr-HR" b="1" dirty="0" smtClean="0"/>
              <a:t>drugo</a:t>
            </a:r>
            <a:r>
              <a:rPr lang="hr-HR" dirty="0" smtClean="0"/>
              <a:t> mjesto</a:t>
            </a:r>
          </a:p>
          <a:p>
            <a:r>
              <a:rPr lang="hr-HR" dirty="0" smtClean="0"/>
              <a:t>27. siječnja 2022. na turniru </a:t>
            </a:r>
            <a:r>
              <a:rPr lang="hr-HR" i="1" dirty="0" smtClean="0"/>
              <a:t>Šahovske nade </a:t>
            </a:r>
            <a:r>
              <a:rPr lang="hr-HR" dirty="0" smtClean="0"/>
              <a:t>u Okuju osvojila je </a:t>
            </a:r>
            <a:r>
              <a:rPr lang="hr-HR" b="1" dirty="0" smtClean="0"/>
              <a:t>treće</a:t>
            </a:r>
            <a:r>
              <a:rPr lang="hr-HR" dirty="0" smtClean="0"/>
              <a:t> mjesto</a:t>
            </a:r>
          </a:p>
          <a:p>
            <a:r>
              <a:rPr lang="hr-HR" dirty="0" smtClean="0"/>
              <a:t>30. siječnja 2022. u istoj kategoriji na natjecanju </a:t>
            </a:r>
            <a:r>
              <a:rPr lang="hr-HR" i="1" dirty="0" smtClean="0"/>
              <a:t>Mali gospodar siječnja</a:t>
            </a:r>
            <a:r>
              <a:rPr lang="hr-HR" dirty="0" smtClean="0"/>
              <a:t> u Zrinskom Topolovcu je osvojila </a:t>
            </a:r>
            <a:r>
              <a:rPr lang="hr-HR" b="1" dirty="0" smtClean="0"/>
              <a:t>drugo</a:t>
            </a:r>
            <a:r>
              <a:rPr lang="hr-HR" dirty="0" smtClean="0"/>
              <a:t> mjesto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23499"/>
              </p:ext>
            </p:extLst>
          </p:nvPr>
        </p:nvGraphicFramePr>
        <p:xfrm>
          <a:off x="5076056" y="1360557"/>
          <a:ext cx="3312368" cy="46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Acrobat Document" r:id="rId3" imgW="5676819" imgH="8019921" progId="AcroExch.Document.DC">
                  <p:embed/>
                </p:oleObj>
              </mc:Choice>
              <mc:Fallback>
                <p:oleObj name="Acrobat Document" r:id="rId3" imgW="5676819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1360557"/>
                        <a:ext cx="3312368" cy="46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4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109</Words>
  <Application>Microsoft Office PowerPoint</Application>
  <PresentationFormat>Prikaz na zaslonu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Office tema</vt:lpstr>
      <vt:lpstr>Kapljica</vt:lpstr>
      <vt:lpstr>Acrobat Document</vt:lpstr>
      <vt:lpstr>PAMTIMO U SIJEČNJU 2022</vt:lpstr>
      <vt:lpstr>8.a- TERENSKA NASTAVA POVIJESTI VUKOVAR, 20.1.2022</vt:lpstr>
      <vt:lpstr>PowerPointova prezentacija</vt:lpstr>
      <vt:lpstr>PowerPointova prezentacija</vt:lpstr>
      <vt:lpstr>PowerPointova prezentacija</vt:lpstr>
      <vt:lpstr>4.A – Naša Renata - Memorabilija siječnja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PAMTIMO U PROSINCU 2021.</dc:title>
  <dc:creator>Pedagog</dc:creator>
  <cp:lastModifiedBy>Pedagog</cp:lastModifiedBy>
  <cp:revision>17</cp:revision>
  <dcterms:created xsi:type="dcterms:W3CDTF">2022-03-31T13:04:44Z</dcterms:created>
  <dcterms:modified xsi:type="dcterms:W3CDTF">2022-05-06T07:04:02Z</dcterms:modified>
</cp:coreProperties>
</file>