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  <p:sldId id="273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60"/>
  </p:normalViewPr>
  <p:slideViewPr>
    <p:cSldViewPr>
      <p:cViewPr varScale="1">
        <p:scale>
          <a:sx n="107" d="100"/>
          <a:sy n="107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28.6.2022.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RAZREDNE MEMORABILIJE – NAJBOLJE PO MJESECIMA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</a:t>
            </a:r>
            <a:r>
              <a:rPr lang="hr-HR" smtClean="0"/>
              <a:t>istopad </a:t>
            </a:r>
            <a:r>
              <a:rPr lang="hr-HR" dirty="0" smtClean="0"/>
              <a:t>2021.-svibanj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70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projektu sudjelovali: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1.a; 1.b; 2.a; 3.a; </a:t>
            </a:r>
            <a:r>
              <a:rPr lang="hr-HR" dirty="0" err="1" smtClean="0"/>
              <a:t>3.b</a:t>
            </a:r>
            <a:r>
              <a:rPr lang="hr-HR" dirty="0" smtClean="0"/>
              <a:t>; 4.a; </a:t>
            </a:r>
            <a:r>
              <a:rPr lang="hr-HR" dirty="0" err="1" smtClean="0"/>
              <a:t>4.b</a:t>
            </a:r>
            <a:endParaRPr lang="hr-HR" dirty="0"/>
          </a:p>
          <a:p>
            <a:r>
              <a:rPr lang="hr-HR" dirty="0" smtClean="0"/>
              <a:t>5.b; 6.b; </a:t>
            </a:r>
            <a:r>
              <a:rPr lang="hr-HR" dirty="0" err="1" smtClean="0"/>
              <a:t>6.c</a:t>
            </a:r>
            <a:r>
              <a:rPr lang="hr-HR" dirty="0" smtClean="0"/>
              <a:t>; 8.a;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73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821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4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731874"/>
            <a:ext cx="7580608" cy="568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90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PANOI NA HODNIKU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9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2800" dirty="0" smtClean="0"/>
              <a:t>LISTOPAD 2021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z="2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hr-HR" sz="2400" b="1" dirty="0">
              <a:solidFill>
                <a:prstClr val="black"/>
              </a:solidFill>
              <a:ea typeface="+mj-ea"/>
              <a:cs typeface="+mj-cs"/>
            </a:endParaRPr>
          </a:p>
          <a:p>
            <a:endParaRPr lang="hr-HR" sz="2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hr-HR" sz="2400" b="1" dirty="0" smtClean="0">
                <a:solidFill>
                  <a:prstClr val="black"/>
                </a:solidFill>
                <a:ea typeface="+mj-ea"/>
                <a:cs typeface="+mj-cs"/>
              </a:rPr>
              <a:t>TERENSKA NASTAVA </a:t>
            </a:r>
            <a:r>
              <a:rPr lang="hr-HR" sz="2400" b="1" dirty="0">
                <a:solidFill>
                  <a:prstClr val="black"/>
                </a:solidFill>
                <a:ea typeface="+mj-ea"/>
                <a:cs typeface="+mj-cs"/>
              </a:rPr>
              <a:t>4.B </a:t>
            </a:r>
            <a:r>
              <a:rPr lang="hr-HR" sz="24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</a:p>
          <a:p>
            <a:r>
              <a:rPr lang="hr-HR" sz="2400" b="1" i="1" dirty="0" smtClean="0">
                <a:solidFill>
                  <a:prstClr val="black"/>
                </a:solidFill>
                <a:ea typeface="+mj-ea"/>
                <a:cs typeface="+mj-cs"/>
              </a:rPr>
              <a:t>EDUKATIVNOM </a:t>
            </a:r>
            <a:r>
              <a:rPr lang="hr-HR" sz="2400" b="1" i="1" dirty="0">
                <a:solidFill>
                  <a:prstClr val="black"/>
                </a:solidFill>
                <a:ea typeface="+mj-ea"/>
                <a:cs typeface="+mj-cs"/>
              </a:rPr>
              <a:t>STAZOM-POILOVLJE </a:t>
            </a:r>
            <a:endParaRPr lang="hr-HR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80" y="937793"/>
            <a:ext cx="3975912" cy="530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3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STUDENI 2021.</a:t>
            </a: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r>
              <a:rPr lang="hr-HR" sz="2400" b="1" dirty="0" smtClean="0"/>
              <a:t>4.A</a:t>
            </a:r>
          </a:p>
          <a:p>
            <a:endParaRPr lang="hr-HR" sz="2400" b="1" dirty="0"/>
          </a:p>
          <a:p>
            <a:r>
              <a:rPr lang="hr-HR" sz="2400" b="1" dirty="0" smtClean="0"/>
              <a:t>LORA I PRIJATELJI</a:t>
            </a:r>
            <a:endParaRPr lang="hr-HR" sz="24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30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877049" cy="51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9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PROSINAC 2021. 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17" y="1600200"/>
            <a:ext cx="60383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1162050"/>
          </a:xfrm>
        </p:spPr>
        <p:txBody>
          <a:bodyPr>
            <a:normAutofit/>
          </a:bodyPr>
          <a:lstStyle/>
          <a:p>
            <a:pPr algn="ctr"/>
            <a:r>
              <a:rPr lang="hr-HR" sz="2800" dirty="0" smtClean="0"/>
              <a:t>SIJEČANJ  2022.</a:t>
            </a: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826768" cy="4641379"/>
          </a:xfrm>
        </p:spPr>
        <p:txBody>
          <a:bodyPr>
            <a:normAutofit lnSpcReduction="10000"/>
          </a:bodyPr>
          <a:lstStyle/>
          <a:p>
            <a:r>
              <a:rPr lang="hr-HR" sz="1800" b="1" dirty="0" smtClean="0">
                <a:solidFill>
                  <a:srgbClr val="FF0000"/>
                </a:solidFill>
              </a:rPr>
              <a:t>Renata Hranilović  4.a -</a:t>
            </a:r>
            <a:r>
              <a:rPr lang="hr-HR" sz="1800" b="1" dirty="0" err="1" smtClean="0">
                <a:solidFill>
                  <a:srgbClr val="FF0000"/>
                </a:solidFill>
              </a:rPr>
              <a:t>šahistica</a:t>
            </a:r>
            <a:endParaRPr lang="hr-HR" sz="1800" b="1" dirty="0" smtClean="0">
              <a:solidFill>
                <a:srgbClr val="FF0000"/>
              </a:solidFill>
            </a:endParaRPr>
          </a:p>
          <a:p>
            <a:r>
              <a:rPr lang="hr-HR" sz="1800" b="1" dirty="0" smtClean="0"/>
              <a:t>Igra </a:t>
            </a:r>
            <a:r>
              <a:rPr lang="hr-HR" sz="1800" b="1" dirty="0"/>
              <a:t>šah od svoje četvrte godine i do sada je bila uspješna:</a:t>
            </a:r>
          </a:p>
          <a:p>
            <a:r>
              <a:rPr lang="hr-HR" sz="1800" b="1" dirty="0"/>
              <a:t>-2019. postala državna prvakinja u svojoj kategoriji na natjecanju u Trogiru; nakon toga, natjecanja su bila prekinuta zbog korone</a:t>
            </a:r>
          </a:p>
          <a:p>
            <a:r>
              <a:rPr lang="hr-HR" sz="1800" b="1" dirty="0"/>
              <a:t>29. 01. 2022. – u kategoriji djevojčica do 10 godina na natjecanju  Mala </a:t>
            </a:r>
            <a:r>
              <a:rPr lang="hr-HR" sz="1800" b="1" dirty="0" err="1"/>
              <a:t>Artemida</a:t>
            </a:r>
            <a:r>
              <a:rPr lang="hr-HR" sz="1800" b="1" dirty="0"/>
              <a:t> u Crikvenici osvojila je drugo mjesto</a:t>
            </a:r>
          </a:p>
          <a:p>
            <a:r>
              <a:rPr lang="hr-HR" sz="1800" b="1" dirty="0"/>
              <a:t>27. siječnja 2022. na turniru Šahovske nade u Okuju osvojila je treće mjesto</a:t>
            </a:r>
          </a:p>
          <a:p>
            <a:r>
              <a:rPr lang="hr-HR" sz="1800" b="1" dirty="0"/>
              <a:t>30. siječnja 2022. u istoj kategoriji na natjecanju Mali gospodar siječnja u Zrinskom Topolovcu je osvojila drugo mjesto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528392" cy="497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dirty="0">
                <a:solidFill>
                  <a:prstClr val="black"/>
                </a:solidFill>
              </a:rPr>
              <a:t/>
            </a:r>
            <a:br>
              <a:rPr lang="hr-HR" sz="4000" dirty="0">
                <a:solidFill>
                  <a:prstClr val="black"/>
                </a:solidFill>
              </a:rPr>
            </a:br>
            <a:r>
              <a:rPr lang="hr-HR" sz="3100" b="1" dirty="0" smtClean="0">
                <a:solidFill>
                  <a:prstClr val="black"/>
                </a:solidFill>
              </a:rPr>
              <a:t>VELJAČA 2022.</a:t>
            </a:r>
            <a:r>
              <a:rPr lang="pl-PL" sz="3100" b="1" dirty="0">
                <a:solidFill>
                  <a:prstClr val="black"/>
                </a:solidFill>
              </a:rPr>
              <a:t> </a:t>
            </a:r>
            <a:r>
              <a:rPr lang="pl-PL" sz="3100" b="1" dirty="0" smtClean="0">
                <a:solidFill>
                  <a:prstClr val="black"/>
                </a:solidFill>
              </a:rPr>
              <a:t/>
            </a:r>
            <a:br>
              <a:rPr lang="pl-PL" sz="3100" b="1" dirty="0" smtClean="0">
                <a:solidFill>
                  <a:prstClr val="black"/>
                </a:solidFill>
              </a:rPr>
            </a:br>
            <a:r>
              <a:rPr lang="pl-PL" sz="4000" dirty="0" smtClean="0">
                <a:solidFill>
                  <a:prstClr val="black"/>
                </a:solidFill>
              </a:rPr>
              <a:t>2.A </a:t>
            </a:r>
            <a:r>
              <a:rPr lang="pl-PL" sz="4000" dirty="0">
                <a:solidFill>
                  <a:prstClr val="black"/>
                </a:solidFill>
              </a:rPr>
              <a:t>– SOS za Dječje selo Lekenik</a:t>
            </a:r>
            <a:r>
              <a:rPr lang="hr-HR" sz="4000" dirty="0" smtClean="0">
                <a:solidFill>
                  <a:prstClr val="black"/>
                </a:solidFill>
              </a:rPr>
              <a:t> </a:t>
            </a:r>
            <a:br>
              <a:rPr lang="hr-HR" sz="4000" dirty="0" smtClean="0">
                <a:solidFill>
                  <a:prstClr val="black"/>
                </a:solidFill>
              </a:rPr>
            </a:b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18" y="1601369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 smtClean="0"/>
              <a:t>OŽUJAK 2022</a:t>
            </a:r>
            <a:r>
              <a:rPr lang="hr-HR" sz="2800" b="1" dirty="0"/>
              <a:t>. </a:t>
            </a:r>
            <a:br>
              <a:rPr lang="hr-HR" sz="2800" b="1" dirty="0"/>
            </a:br>
            <a:r>
              <a:rPr lang="hr-HR" sz="2800" b="1" dirty="0"/>
              <a:t>3.B - </a:t>
            </a:r>
            <a:r>
              <a:rPr lang="hr-HR" sz="2800" b="1" dirty="0" smtClean="0"/>
              <a:t>uspjesi </a:t>
            </a:r>
            <a:r>
              <a:rPr lang="hr-HR" sz="2800" b="1" dirty="0"/>
              <a:t>naših prijatelja </a:t>
            </a:r>
            <a:r>
              <a:rPr lang="hr-HR" sz="4000" b="1" dirty="0"/>
              <a:t>Anastazije</a:t>
            </a:r>
            <a:r>
              <a:rPr lang="hr-HR" sz="2800" b="1" dirty="0"/>
              <a:t>,</a:t>
            </a:r>
            <a:r>
              <a:rPr lang="hr-HR" sz="2800" b="1" dirty="0" err="1"/>
              <a:t>Banjamina</a:t>
            </a:r>
            <a:r>
              <a:rPr lang="hr-HR" sz="2800" b="1" dirty="0"/>
              <a:t> i  Eme na natjecanju iz solfeggia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TRAVANJ  2022.</a:t>
            </a: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sz="1800" b="1" dirty="0" smtClean="0"/>
              <a:t>4.b</a:t>
            </a:r>
          </a:p>
          <a:p>
            <a:endParaRPr lang="hr-HR" sz="1800" b="1" dirty="0" smtClean="0"/>
          </a:p>
          <a:p>
            <a:r>
              <a:rPr lang="hr-HR" sz="1800" b="1" dirty="0" smtClean="0"/>
              <a:t>Radovali smo se s našom Idom i njezinom obitelji</a:t>
            </a:r>
          </a:p>
          <a:p>
            <a:endParaRPr lang="hr-HR" b="1" dirty="0"/>
          </a:p>
        </p:txBody>
      </p:sp>
      <p:pic>
        <p:nvPicPr>
          <p:cNvPr id="7170" name="Picture 2" descr="C:\Users\Pedagog\Desktop\memorabilije\travanj\20220610_093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2280" y="1375469"/>
            <a:ext cx="5853906" cy="439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SVIBANJ 2022.</a:t>
            </a:r>
            <a:br>
              <a:rPr lang="hr-HR" sz="2800" b="1" dirty="0" smtClean="0"/>
            </a:br>
            <a:r>
              <a:rPr lang="hr-HR" sz="2800" b="1" dirty="0" smtClean="0"/>
              <a:t>3.b – </a:t>
            </a:r>
            <a:r>
              <a:rPr lang="hr-HR" sz="2800" b="1" smtClean="0"/>
              <a:t>bogatstvo događanja</a:t>
            </a:r>
            <a:endParaRPr lang="hr-HR" sz="2800" b="1" dirty="0"/>
          </a:p>
        </p:txBody>
      </p:sp>
      <p:pic>
        <p:nvPicPr>
          <p:cNvPr id="8194" name="Picture 2" descr="C:\Users\Pedagog\Desktop\memorabilije\svibanj\20220610_093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180</Words>
  <Application>Microsoft Office PowerPoint</Application>
  <PresentationFormat>Prikaz na zaslonu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RAZREDNE MEMORABILIJE – NAJBOLJE PO MJESECIMA</vt:lpstr>
      <vt:lpstr>LISTOPAD 2021.</vt:lpstr>
      <vt:lpstr>STUDENI 2021.</vt:lpstr>
      <vt:lpstr>PROSINAC 2021. </vt:lpstr>
      <vt:lpstr>SIJEČANJ  2022.</vt:lpstr>
      <vt:lpstr> VELJAČA 2022.  2.A – SOS za Dječje selo Lekenik  </vt:lpstr>
      <vt:lpstr>OŽUJAK 2022.  3.B - uspjesi naših prijatelja Anastazije,Banjamina i  Eme na natjecanju iz solfeggia</vt:lpstr>
      <vt:lpstr>TRAVANJ  2022.</vt:lpstr>
      <vt:lpstr>SVIBANJ 2022. 3.b – bogatstvo događanja</vt:lpstr>
      <vt:lpstr>U projektu sudjelovali:</vt:lpstr>
      <vt:lpstr>PowerPointova prezentacija</vt:lpstr>
      <vt:lpstr>PowerPointova prezentacija</vt:lpstr>
      <vt:lpstr>PANOI NA HODNIKU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RAZREDNE MEMORABILIJE – NAJBOLJE PO MJESECIMA</dc:title>
  <dc:creator>Pedagog</dc:creator>
  <cp:lastModifiedBy>Pedagog</cp:lastModifiedBy>
  <cp:revision>17</cp:revision>
  <dcterms:created xsi:type="dcterms:W3CDTF">2022-06-13T10:11:15Z</dcterms:created>
  <dcterms:modified xsi:type="dcterms:W3CDTF">2022-06-28T06:27:38Z</dcterms:modified>
</cp:coreProperties>
</file>