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0"/>
  </p:notesMasterIdLst>
  <p:sldIdLst>
    <p:sldId id="529" r:id="rId2"/>
    <p:sldId id="530" r:id="rId3"/>
    <p:sldId id="531" r:id="rId4"/>
    <p:sldId id="532" r:id="rId5"/>
    <p:sldId id="533" r:id="rId6"/>
    <p:sldId id="534" r:id="rId7"/>
    <p:sldId id="535" r:id="rId8"/>
    <p:sldId id="536" r:id="rId9"/>
    <p:sldId id="537" r:id="rId10"/>
    <p:sldId id="538" r:id="rId11"/>
    <p:sldId id="539" r:id="rId12"/>
    <p:sldId id="540" r:id="rId13"/>
    <p:sldId id="541" r:id="rId14"/>
    <p:sldId id="542" r:id="rId15"/>
    <p:sldId id="543" r:id="rId16"/>
    <p:sldId id="544" r:id="rId17"/>
    <p:sldId id="545" r:id="rId18"/>
    <p:sldId id="546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000"/>
    <a:srgbClr val="26910D"/>
    <a:srgbClr val="800000"/>
    <a:srgbClr val="D25500"/>
    <a:srgbClr val="990000"/>
    <a:srgbClr val="108E64"/>
    <a:srgbClr val="309060"/>
    <a:srgbClr val="339966"/>
    <a:srgbClr val="666633"/>
    <a:srgbClr val="0C1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57" autoAdjust="0"/>
  </p:normalViewPr>
  <p:slideViewPr>
    <p:cSldViewPr>
      <p:cViewPr>
        <p:scale>
          <a:sx n="110" d="100"/>
          <a:sy n="110" d="100"/>
        </p:scale>
        <p:origin x="-164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DB0FC-FD3C-47B0-9EC9-50393F4AC3D3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6476-C876-44F5-A08D-3BB404EB10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0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067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299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644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52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948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635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20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9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70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671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D93F-CE82-4E12-A515-0A3A23BA27B9}" type="datetimeFigureOut">
              <a:rPr lang="hr-HR" smtClean="0"/>
              <a:pPr/>
              <a:t>25.2.2019.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986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Koliko ima brojeva od 100 do 200 koji su djeljivi brojevima 5 i 7. Program također ispisuje te brojeve.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3478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2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x=107 do 139 – rezultati su </a:t>
            </a:r>
          </a:p>
          <a:p>
            <a:pPr marL="0" indent="0">
              <a:buNone/>
            </a:pPr>
            <a:r>
              <a:rPr lang="hr-HR" sz="2800" dirty="0" smtClean="0"/>
              <a:t> isti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Uvjet se ne izvršava, varijabla broj=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64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x=140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</a:t>
            </a:r>
            <a:r>
              <a:rPr lang="hr-HR" sz="2800" b="1" u="sng" dirty="0" smtClean="0"/>
              <a:t>DA!!!</a:t>
            </a:r>
            <a:endParaRPr lang="hr-HR" sz="2800" b="1" u="sng" dirty="0"/>
          </a:p>
          <a:p>
            <a:pPr marL="0" indent="0">
              <a:buNone/>
            </a:pPr>
            <a:r>
              <a:rPr lang="hr-HR" sz="2800" dirty="0" smtClean="0"/>
              <a:t> 140:5=28 i ostatak je 0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140:7=20 i ostatak je 0.</a:t>
            </a:r>
          </a:p>
          <a:p>
            <a:pPr marL="0" indent="0">
              <a:buNone/>
            </a:pPr>
            <a:r>
              <a:rPr lang="hr-HR" sz="2800" dirty="0" smtClean="0"/>
              <a:t>Uvjet se izvršava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75656" y="2564904"/>
            <a:ext cx="216024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04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42798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800" dirty="0" smtClean="0"/>
              <a:t> x=140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</a:t>
            </a:r>
            <a:r>
              <a:rPr lang="hr-HR" sz="2800" b="1" u="sng" dirty="0" smtClean="0"/>
              <a:t>DA!!!</a:t>
            </a:r>
            <a:endParaRPr lang="hr-HR" sz="2800" b="1" u="sng" dirty="0"/>
          </a:p>
          <a:p>
            <a:pPr marL="0" indent="0">
              <a:buNone/>
            </a:pPr>
            <a:r>
              <a:rPr lang="hr-HR" sz="2800" dirty="0" smtClean="0"/>
              <a:t> Uvjet se izvršava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print(140)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broj=broj+1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broj=(prethodna vrijednost)+1</a:t>
            </a:r>
          </a:p>
          <a:p>
            <a:pPr marL="0" indent="0">
              <a:buNone/>
            </a:pPr>
            <a:r>
              <a:rPr lang="hr-HR" sz="2800" dirty="0" smtClean="0"/>
              <a:t> broj=1+1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broj=2 (trenutna vrijednost)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75656" y="2564904"/>
            <a:ext cx="216024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9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x=141 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141:5=28 i ostatak 1.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141:7=20 i ostatak 1. </a:t>
            </a:r>
          </a:p>
          <a:p>
            <a:pPr marL="0" indent="0">
              <a:buNone/>
            </a:pPr>
            <a:r>
              <a:rPr lang="hr-HR" sz="2800" dirty="0" smtClean="0"/>
              <a:t>Uvjet se ne izvršava, varijabla broj= 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23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x=142 do 174 rezultati su 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isti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Uvjet se ne izvršava, varijabla broj= 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67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x=175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</a:t>
            </a:r>
            <a:r>
              <a:rPr lang="hr-HR" sz="2800" b="1" u="sng" dirty="0" smtClean="0"/>
              <a:t>DA!!!</a:t>
            </a:r>
            <a:endParaRPr lang="hr-HR" sz="2800" b="1" u="sng" dirty="0"/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175:5=35 i ostatak 0.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175:7=25 i ostatak 0. </a:t>
            </a:r>
          </a:p>
          <a:p>
            <a:pPr marL="0" indent="0">
              <a:buNone/>
            </a:pPr>
            <a:r>
              <a:rPr lang="hr-HR" sz="2800" dirty="0" smtClean="0"/>
              <a:t>Uvjet se izvršava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75656" y="2564904"/>
            <a:ext cx="216024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13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82453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dirty="0" smtClean="0"/>
              <a:t> x=175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</a:t>
            </a:r>
            <a:r>
              <a:rPr lang="hr-HR" sz="2800" b="1" u="sng" dirty="0" smtClean="0"/>
              <a:t>DA!!!</a:t>
            </a:r>
            <a:endParaRPr lang="hr-HR" sz="2800" b="1" u="sng" dirty="0"/>
          </a:p>
          <a:p>
            <a:pPr marL="0" indent="0">
              <a:buNone/>
            </a:pPr>
            <a:r>
              <a:rPr lang="hr-HR" sz="2800" dirty="0" smtClean="0"/>
              <a:t> Uvjet se izvršava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print(175)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broj=broj+1</a:t>
            </a:r>
          </a:p>
          <a:p>
            <a:pPr marL="0" indent="0">
              <a:buNone/>
            </a:pPr>
            <a:r>
              <a:rPr lang="hr-HR" sz="2800" dirty="0" smtClean="0"/>
              <a:t>broj=(prethodna vrijednost)+1</a:t>
            </a:r>
          </a:p>
          <a:p>
            <a:pPr marL="0" indent="0">
              <a:buNone/>
            </a:pPr>
            <a:r>
              <a:rPr lang="hr-HR" sz="2800" dirty="0" smtClean="0"/>
              <a:t>broj=2+1</a:t>
            </a:r>
          </a:p>
          <a:p>
            <a:pPr marL="0" indent="0">
              <a:buNone/>
            </a:pPr>
            <a:r>
              <a:rPr lang="hr-HR" sz="2800" dirty="0" smtClean="0"/>
              <a:t>broj=3 (trenutna vrijednost)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17646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31640" y="2564904"/>
            <a:ext cx="2304256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18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8245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x=176 do 200 rezultati su 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isti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</a:t>
            </a:r>
            <a:r>
              <a:rPr lang="hr-HR" sz="2800" b="1" u="sng" dirty="0" smtClean="0"/>
              <a:t>DA!!!</a:t>
            </a:r>
            <a:endParaRPr lang="hr-HR" sz="2800" b="1" u="sng" dirty="0"/>
          </a:p>
          <a:p>
            <a:pPr marL="0" indent="0">
              <a:buNone/>
            </a:pPr>
            <a:r>
              <a:rPr lang="hr-HR" sz="2800" dirty="0" smtClean="0"/>
              <a:t> Uvjet se ne izvršava</a:t>
            </a:r>
          </a:p>
          <a:p>
            <a:pPr marL="0" indent="0">
              <a:buNone/>
            </a:pPr>
            <a:r>
              <a:rPr lang="hr-HR" sz="2800" dirty="0" smtClean="0"/>
              <a:t>Varijabla broj=3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17646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03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8245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Kada prođe i zadnji x=200, </a:t>
            </a:r>
          </a:p>
          <a:p>
            <a:pPr marL="0" indent="0">
              <a:buNone/>
            </a:pPr>
            <a:r>
              <a:rPr lang="hr-HR" sz="2800" dirty="0" smtClean="0"/>
              <a:t> for petlja prekida </a:t>
            </a:r>
          </a:p>
          <a:p>
            <a:pPr marL="0" indent="0">
              <a:buNone/>
            </a:pPr>
            <a:r>
              <a:rPr lang="hr-HR" sz="2800" dirty="0" smtClean="0"/>
              <a:t>i sada se izvodi ostatak programa</a:t>
            </a:r>
          </a:p>
          <a:p>
            <a:pPr marL="0" indent="0">
              <a:buNone/>
            </a:pPr>
            <a:r>
              <a:rPr lang="hr-HR" sz="2800" dirty="0" smtClean="0"/>
              <a:t>print(‘Ukupno=‘,broj)</a:t>
            </a:r>
          </a:p>
          <a:p>
            <a:pPr marL="0" indent="0">
              <a:buNone/>
            </a:pPr>
            <a:r>
              <a:rPr lang="hr-HR" sz="2800" dirty="0" smtClean="0"/>
              <a:t>Ukupno=3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17646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1988840"/>
            <a:ext cx="3960440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179512" y="3212976"/>
            <a:ext cx="3384376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798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800" dirty="0" smtClean="0"/>
              <a:t> x=100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je li ostatak pri dijeljenju     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broja 100 sa 5 jednako nula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i ostatak 100 sa 7 jednako  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nula???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 100:5=20 i ostatak je nula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100:7=14 i ostatak je 2.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Ali s and naredbom oba uvjeta moraju biti ispunjena.</a:t>
            </a:r>
          </a:p>
          <a:p>
            <a:pPr marL="0" indent="0">
              <a:buNone/>
            </a:pPr>
            <a:r>
              <a:rPr lang="hr-HR" sz="2800" dirty="0"/>
              <a:t>Uvjet se ne izvršava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75656" y="2564904"/>
            <a:ext cx="216024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9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x=101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 101:5=20 i ostatak je 1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101:7=14 i ostatak je 3.</a:t>
            </a:r>
          </a:p>
          <a:p>
            <a:pPr marL="0" indent="0">
              <a:buNone/>
            </a:pPr>
            <a:r>
              <a:rPr lang="hr-HR" sz="2800" dirty="0"/>
              <a:t>Uvjet se ne izvršava</a:t>
            </a:r>
            <a:endParaRPr lang="hr-HR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97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x=102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 102:5=20 i ostatak je 2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102:7=14 i ostatak je 4.</a:t>
            </a:r>
          </a:p>
          <a:p>
            <a:pPr marL="0" indent="0">
              <a:buNone/>
            </a:pPr>
            <a:r>
              <a:rPr lang="hr-HR" sz="2800" dirty="0"/>
              <a:t>Uvjet se ne izvršava</a:t>
            </a:r>
            <a:endParaRPr lang="hr-HR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29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x=103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 103:5=20 i ostatak je 3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103:7=14 i ostatak je 5.</a:t>
            </a:r>
          </a:p>
          <a:p>
            <a:pPr marL="0" indent="0">
              <a:buNone/>
            </a:pPr>
            <a:r>
              <a:rPr lang="hr-HR" sz="2800" dirty="0"/>
              <a:t>Uvjet se ne izvršava</a:t>
            </a:r>
            <a:endParaRPr lang="hr-HR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16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x=104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 104:5=20 i ostatak je 4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104:7=14 i ostatak je 6.</a:t>
            </a:r>
          </a:p>
          <a:p>
            <a:pPr marL="0" indent="0">
              <a:buNone/>
            </a:pPr>
            <a:r>
              <a:rPr lang="hr-HR" sz="2800" dirty="0" smtClean="0"/>
              <a:t>Uvjet se ne izvršava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7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x=105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b="1" dirty="0" smtClean="0"/>
              <a:t>                   </a:t>
            </a:r>
            <a:r>
              <a:rPr lang="hr-HR" sz="2800" b="1" u="sng" dirty="0" smtClean="0"/>
              <a:t>DA!!!</a:t>
            </a:r>
            <a:endParaRPr lang="hr-HR" sz="2800" b="1" u="sng" dirty="0"/>
          </a:p>
          <a:p>
            <a:pPr marL="0" indent="0">
              <a:buNone/>
            </a:pPr>
            <a:r>
              <a:rPr lang="hr-HR" sz="2800" dirty="0" smtClean="0"/>
              <a:t> 105:5=21 i ostatak je 0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105:7=15 i ostatak je 0</a:t>
            </a:r>
          </a:p>
          <a:p>
            <a:pPr marL="0" indent="0">
              <a:buNone/>
            </a:pPr>
            <a:r>
              <a:rPr lang="hr-HR" sz="2800" dirty="0" smtClean="0"/>
              <a:t>Uvjet se izvršava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75656" y="2564904"/>
            <a:ext cx="216024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81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2800" dirty="0" smtClean="0"/>
              <a:t> x=105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b="1" dirty="0" smtClean="0"/>
              <a:t>                   </a:t>
            </a:r>
            <a:r>
              <a:rPr lang="hr-HR" sz="2800" b="1" u="sng" dirty="0" smtClean="0"/>
              <a:t>DA!!!</a:t>
            </a:r>
            <a:endParaRPr lang="hr-HR" sz="2800" b="1" u="sng" dirty="0"/>
          </a:p>
          <a:p>
            <a:pPr marL="0" indent="0">
              <a:buNone/>
            </a:pPr>
            <a:r>
              <a:rPr lang="hr-HR" sz="2800" dirty="0" smtClean="0"/>
              <a:t> Uvjet se izvršava</a:t>
            </a:r>
          </a:p>
          <a:p>
            <a:pPr marL="0" indent="0">
              <a:buNone/>
            </a:pPr>
            <a:r>
              <a:rPr lang="hr-HR" sz="2800" dirty="0" smtClean="0"/>
              <a:t> print(105)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broj=broj+1</a:t>
            </a:r>
          </a:p>
          <a:p>
            <a:pPr marL="0" indent="0">
              <a:buNone/>
            </a:pPr>
            <a:r>
              <a:rPr lang="hr-HR" sz="2800" dirty="0" smtClean="0"/>
              <a:t> broj=(prethodna vrijednost)+1</a:t>
            </a:r>
          </a:p>
          <a:p>
            <a:pPr marL="0" indent="0">
              <a:buNone/>
            </a:pPr>
            <a:r>
              <a:rPr lang="hr-HR" sz="2800" dirty="0" smtClean="0"/>
              <a:t>broj=0+1 </a:t>
            </a:r>
          </a:p>
          <a:p>
            <a:pPr marL="0" indent="0">
              <a:buNone/>
            </a:pPr>
            <a:r>
              <a:rPr lang="hr-HR" sz="2800" dirty="0" smtClean="0"/>
              <a:t>(vrijednost varijable broj je sada 1)</a:t>
            </a:r>
          </a:p>
          <a:p>
            <a:pPr marL="0" indent="0">
              <a:buNone/>
            </a:pPr>
            <a:r>
              <a:rPr lang="hr-HR" sz="2800" dirty="0" smtClean="0"/>
              <a:t>Program ne ispisuje </a:t>
            </a:r>
          </a:p>
          <a:p>
            <a:pPr marL="0" indent="0">
              <a:buNone/>
            </a:pPr>
            <a:r>
              <a:rPr lang="hr-HR" sz="2800" dirty="0" smtClean="0"/>
              <a:t>print(‘Ukupno’,broj) jer je izvan petlje, a petlja još traje!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75656" y="2564904"/>
            <a:ext cx="216024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179512" y="1556792"/>
            <a:ext cx="1152128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9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Uporaba brojača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60020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x=106</a:t>
            </a:r>
          </a:p>
          <a:p>
            <a:pPr marL="0" indent="0">
              <a:buNone/>
            </a:pPr>
            <a:r>
              <a:rPr lang="hr-HR" sz="2800" dirty="0" smtClean="0"/>
              <a:t> if x%5==0 and x%7==0?</a:t>
            </a:r>
          </a:p>
          <a:p>
            <a:pPr marL="0" indent="0">
              <a:buNone/>
            </a:pPr>
            <a:r>
              <a:rPr lang="hr-HR" sz="2800" dirty="0" smtClean="0"/>
              <a:t>                   NE!!!</a:t>
            </a: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 106:5=21 i ostatak je 1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106:7=15 i ostatak je 1.</a:t>
            </a:r>
          </a:p>
          <a:p>
            <a:pPr marL="0" indent="0">
              <a:buNone/>
            </a:pPr>
            <a:r>
              <a:rPr lang="hr-HR" sz="2800" dirty="0" smtClean="0"/>
              <a:t>Uvjet se ne izvršava, varijabla broj=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6989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9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4305</TotalTime>
  <Words>661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  <vt:lpstr>Uporaba brojača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</dc:title>
  <dc:creator>Blaženka</dc:creator>
  <cp:lastModifiedBy>admin</cp:lastModifiedBy>
  <cp:revision>547</cp:revision>
  <dcterms:created xsi:type="dcterms:W3CDTF">2013-04-15T10:22:21Z</dcterms:created>
  <dcterms:modified xsi:type="dcterms:W3CDTF">2019-02-25T09:41:00Z</dcterms:modified>
</cp:coreProperties>
</file>