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08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595A04B-BB3E-4171-8660-08F4DD5431FA}" type="datetimeFigureOut">
              <a:rPr lang="hr-HR" smtClean="0"/>
              <a:t>9.2.2017.</a:t>
            </a:fld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AFEC70-BBAA-4BA1-A0E8-1BA0F5BD9BEE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A04B-BB3E-4171-8660-08F4DD5431FA}" type="datetimeFigureOut">
              <a:rPr lang="hr-HR" smtClean="0"/>
              <a:t>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EC70-BBAA-4BA1-A0E8-1BA0F5BD9BE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A04B-BB3E-4171-8660-08F4DD5431FA}" type="datetimeFigureOut">
              <a:rPr lang="hr-HR" smtClean="0"/>
              <a:t>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9AFEC70-BBAA-4BA1-A0E8-1BA0F5BD9BE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A04B-BB3E-4171-8660-08F4DD5431FA}" type="datetimeFigureOut">
              <a:rPr lang="hr-HR" smtClean="0"/>
              <a:t>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EC70-BBAA-4BA1-A0E8-1BA0F5BD9BEE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95A04B-BB3E-4171-8660-08F4DD5431FA}" type="datetimeFigureOut">
              <a:rPr lang="hr-HR" smtClean="0"/>
              <a:t>9.2.2017.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9AFEC70-BBAA-4BA1-A0E8-1BA0F5BD9BEE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A04B-BB3E-4171-8660-08F4DD5431FA}" type="datetimeFigureOut">
              <a:rPr lang="hr-HR" smtClean="0"/>
              <a:t>9.2.2017.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EC70-BBAA-4BA1-A0E8-1BA0F5BD9BEE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A04B-BB3E-4171-8660-08F4DD5431FA}" type="datetimeFigureOut">
              <a:rPr lang="hr-HR" smtClean="0"/>
              <a:t>9.2.2017.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EC70-BBAA-4BA1-A0E8-1BA0F5BD9BEE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A04B-BB3E-4171-8660-08F4DD5431FA}" type="datetimeFigureOut">
              <a:rPr lang="hr-HR" smtClean="0"/>
              <a:t>9.2.2017.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EC70-BBAA-4BA1-A0E8-1BA0F5BD9BEE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A04B-BB3E-4171-8660-08F4DD5431FA}" type="datetimeFigureOut">
              <a:rPr lang="hr-HR" smtClean="0"/>
              <a:t>9.2.2017.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EC70-BBAA-4BA1-A0E8-1BA0F5BD9BE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A04B-BB3E-4171-8660-08F4DD5431FA}" type="datetimeFigureOut">
              <a:rPr lang="hr-HR" smtClean="0"/>
              <a:t>9.2.2017.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AFEC70-BBAA-4BA1-A0E8-1BA0F5BD9BEE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A04B-BB3E-4171-8660-08F4DD5431FA}" type="datetimeFigureOut">
              <a:rPr lang="hr-HR" smtClean="0"/>
              <a:t>9.2.2017.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EC70-BBAA-4BA1-A0E8-1BA0F5BD9BEE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595A04B-BB3E-4171-8660-08F4DD5431FA}" type="datetimeFigureOut">
              <a:rPr lang="hr-HR" smtClean="0"/>
              <a:t>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9AFEC70-BBAA-4BA1-A0E8-1BA0F5BD9BEE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Prilagođeno formatiranje ćelija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77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4632" r="45670" b="36335"/>
          <a:stretch/>
        </p:blipFill>
        <p:spPr bwMode="auto">
          <a:xfrm>
            <a:off x="560058" y="1785392"/>
            <a:ext cx="3753313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Prilagođeno formatiranje ćelija</a:t>
            </a:r>
            <a:endParaRPr lang="hr-HR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39376" t="23235" r="28528" b="24706"/>
          <a:stretch/>
        </p:blipFill>
        <p:spPr bwMode="auto">
          <a:xfrm>
            <a:off x="4313371" y="1988840"/>
            <a:ext cx="3882663" cy="42150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47664" y="5517232"/>
            <a:ext cx="1440160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 flipV="1">
            <a:off x="2987824" y="2564904"/>
            <a:ext cx="1656184" cy="3096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0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5405" t="26765" r="35476" b="24412"/>
          <a:stretch/>
        </p:blipFill>
        <p:spPr bwMode="auto">
          <a:xfrm>
            <a:off x="467544" y="1844824"/>
            <a:ext cx="5544616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Prilagođeno formatiranje – prikaz  °C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58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40203" t="25294" r="27204" b="23823"/>
          <a:stretch/>
        </p:blipFill>
        <p:spPr bwMode="auto">
          <a:xfrm>
            <a:off x="323528" y="1772816"/>
            <a:ext cx="6465407" cy="4781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Prilagođeno formatiranje datuma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590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19412" r="63106" b="21471"/>
          <a:stretch/>
        </p:blipFill>
        <p:spPr bwMode="auto">
          <a:xfrm>
            <a:off x="74" y="0"/>
            <a:ext cx="9143925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571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Prilagođeno formatiranje</a:t>
            </a:r>
            <a:endParaRPr lang="hr-HR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6159" t="16470" r="24391" b="35294"/>
          <a:stretch/>
        </p:blipFill>
        <p:spPr bwMode="auto">
          <a:xfrm>
            <a:off x="467544" y="1484784"/>
            <a:ext cx="8280920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61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47</TotalTime>
  <Words>17</Words>
  <Application>Microsoft Office PowerPoint</Application>
  <PresentationFormat>On-screen Show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Grid</vt:lpstr>
      <vt:lpstr>Prilagođeno formatiranje ćelija</vt:lpstr>
      <vt:lpstr>Prilagođeno formatiranje ćelija</vt:lpstr>
      <vt:lpstr>Prilagođeno formatiranje – prikaz  °C </vt:lpstr>
      <vt:lpstr>Prilagođeno formatiranje datuma</vt:lpstr>
      <vt:lpstr>PowerPoint Presentation</vt:lpstr>
      <vt:lpstr>Prilagođeno formatiranje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Prilagođeno formatiranje ćelija</dc:title>
  <dc:creator>admin</dc:creator>
  <cp:lastModifiedBy>admin</cp:lastModifiedBy>
  <cp:revision>6</cp:revision>
  <dcterms:created xsi:type="dcterms:W3CDTF">2017-02-09T15:52:48Z</dcterms:created>
  <dcterms:modified xsi:type="dcterms:W3CDTF">2017-02-09T16:42:43Z</dcterms:modified>
</cp:coreProperties>
</file>